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0" r:id="rId1"/>
  </p:sldMasterIdLst>
  <p:sldIdLst>
    <p:sldId id="256" r:id="rId2"/>
  </p:sldIdLst>
  <p:sldSz cx="9144000" cy="6858000" type="screen4x3"/>
  <p:notesSz cx="7100888" cy="102330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3C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28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69A368-A169-4984-9BAF-E614B8686660}" type="datetimeFigureOut">
              <a:rPr lang="ru-RU" smtClean="0"/>
              <a:pPr>
                <a:defRPr/>
              </a:pPr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CE21E6-D62A-4FB8-B97D-65F9FBF3CBF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882558-B40B-430C-B83B-95C3939FEAE9}" type="datetimeFigureOut">
              <a:rPr lang="ru-RU" smtClean="0"/>
              <a:pPr>
                <a:defRPr/>
              </a:pPr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67954F-F5E8-45E0-88D0-F19E4D0758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38C4D9-3647-4D29-BD70-D0BC7863B546}" type="datetimeFigureOut">
              <a:rPr lang="ru-RU" smtClean="0"/>
              <a:pPr>
                <a:defRPr/>
              </a:pPr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1D5316-210A-416C-83F2-8FCA65FA4F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C87A7D-CFFB-4BB7-8F45-2A49F4AF17A6}" type="datetimeFigureOut">
              <a:rPr lang="ru-RU" smtClean="0"/>
              <a:pPr>
                <a:defRPr/>
              </a:pPr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9BB8C-FAE6-4931-9731-3E9957EA1F3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6AFA62-C1D9-4DB6-A21A-485083AC6816}" type="datetimeFigureOut">
              <a:rPr lang="ru-RU" smtClean="0"/>
              <a:pPr>
                <a:defRPr/>
              </a:pPr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3B9300-97AA-4697-8BB0-EA1EF8002D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1DAAFA-988B-4E10-9638-76B94D642301}" type="datetimeFigureOut">
              <a:rPr lang="ru-RU" smtClean="0"/>
              <a:pPr>
                <a:defRPr/>
              </a:pPr>
              <a:t>21.10.2017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5CAF7D-FD2F-4103-ADF0-617420B433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8DC9D8-F8B9-4A4F-8BC0-7A432E16512E}" type="datetimeFigureOut">
              <a:rPr lang="ru-RU" smtClean="0"/>
              <a:pPr>
                <a:defRPr/>
              </a:pPr>
              <a:t>21.10.2017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EF2E2-4880-4326-9AD7-1DE3B446E4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FA3EA9-8100-413F-8885-B98939C8EB0C}" type="datetimeFigureOut">
              <a:rPr lang="ru-RU" smtClean="0"/>
              <a:pPr>
                <a:defRPr/>
              </a:pPr>
              <a:t>21.10.2017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CC8FBC-CD7F-4E3E-8D41-AFF215E46E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3DD50A-6DF8-4A80-BDC6-32B9B312962F}" type="datetimeFigureOut">
              <a:rPr lang="ru-RU" smtClean="0"/>
              <a:pPr>
                <a:defRPr/>
              </a:pPr>
              <a:t>21.10.2017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501E9-B8F5-4FE6-A023-E0D13A18567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18A259-D976-4295-9040-6E69129DDD52}" type="datetimeFigureOut">
              <a:rPr lang="ru-RU" smtClean="0"/>
              <a:pPr>
                <a:defRPr/>
              </a:pPr>
              <a:t>21.10.2017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29FCFB-7C85-4247-94D5-02ADAF0F0F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5DA6D1-96B3-4595-9D96-680FB50E0F67}" type="datetimeFigureOut">
              <a:rPr lang="ru-RU" smtClean="0"/>
              <a:pPr>
                <a:defRPr/>
              </a:pPr>
              <a:t>21.10.2017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4E66BB-948E-4DCD-88A0-FBE1EE36E4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CA27293-D69D-4D7C-8DD6-CF06E1445A69}" type="datetimeFigureOut">
              <a:rPr lang="ru-RU" smtClean="0"/>
              <a:pPr>
                <a:defRPr/>
              </a:pPr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A093511-CF76-40CF-9FB9-D84BA38184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896167"/>
              </p:ext>
            </p:extLst>
          </p:nvPr>
        </p:nvGraphicFramePr>
        <p:xfrm>
          <a:off x="1030539" y="1916832"/>
          <a:ext cx="7861941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9373"/>
                <a:gridCol w="5112568"/>
              </a:tblGrid>
              <a:tr h="4538407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Возможности и     преимущества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: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300" b="1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УДОБСТВО</a:t>
                      </a:r>
                      <a:r>
                        <a:rPr kumimoji="0" lang="ru-RU" sz="1300" b="0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/>
                      </a:r>
                      <a:br>
                        <a:rPr kumimoji="0" lang="ru-RU" sz="1300" b="0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300" b="0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Быстро </a:t>
                      </a:r>
                      <a:r>
                        <a:rPr kumimoji="0" lang="ru-RU" sz="1300" b="0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высыхает, легко счесывается не оставляя следов на волосах и </a:t>
                      </a:r>
                      <a:r>
                        <a:rPr kumimoji="0" lang="ru-RU" sz="1300" b="0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одежде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300" b="1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БЕЗАЭРОЗОЛЬНОЕ РАСПЫЛЕНИЕ </a:t>
                      </a:r>
                      <a:r>
                        <a:rPr kumimoji="0" lang="ru-RU" sz="1300" b="0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/>
                      </a:r>
                      <a:br>
                        <a:rPr kumimoji="0" lang="ru-RU" sz="1300" b="0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300" b="0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Превосходное средство для моделирования причесок, укладки с помощью фена, создания форм и прикорневого объема в течение длительного времени. Может быть использован как финишное средство для надежной фиксации готовой укладки.</a:t>
                      </a:r>
                      <a:endParaRPr kumimoji="0" lang="ru-RU" sz="1300" b="0" kern="1200" baseline="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1300" b="1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УХОД</a:t>
                      </a:r>
                      <a:r>
                        <a:rPr kumimoji="0" lang="ru-RU" sz="1300" b="0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/>
                      </a:r>
                      <a:br>
                        <a:rPr kumimoji="0" lang="ru-RU" sz="1300" b="0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300" b="0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Содержит </a:t>
                      </a:r>
                      <a:r>
                        <a:rPr kumimoji="0" lang="ru-RU" sz="1300" b="0" kern="1200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пантенол</a:t>
                      </a:r>
                      <a:r>
                        <a:rPr kumimoji="0" lang="ru-RU" sz="1300" b="0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для ухода и придания волосам гибкости и блеска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300" b="1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КОНТРОЛЬ</a:t>
                      </a:r>
                      <a:br>
                        <a:rPr kumimoji="0" lang="ru-RU" sz="1300" b="1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300" b="0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Надежная фиксация для любых укладок и причесок.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300" b="1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ЗАЩИТА</a:t>
                      </a:r>
                      <a:br>
                        <a:rPr kumimoji="0" lang="ru-RU" sz="1300" b="1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300" b="0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 часа защиты от влаги и УФ излучения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kumimoji="0" lang="ru-RU" sz="1300" b="1" kern="1200" baseline="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0" lang="ru-RU" sz="1300" b="1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ПРИМЕНЕНИЕ</a:t>
                      </a:r>
                      <a:r>
                        <a:rPr kumimoji="0" lang="ru-RU" sz="1300" b="1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0" lang="ru-RU" sz="1300" b="0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Нанесите требуемое количество лака на волосы </a:t>
                      </a:r>
                      <a:r>
                        <a:rPr kumimoji="0" lang="ru-RU" sz="1300" b="0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 придайте прическе желаемую форму с помощью расчески или фена.</a:t>
                      </a:r>
                      <a:endParaRPr kumimoji="0" lang="ru-RU" sz="1300" b="0" kern="1200" baseline="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0" lang="ru-RU" sz="1300" b="0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Для моделирования и придания объема нанесите спрей на прикорневую область и уложите волосы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400" b="0" baseline="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0" y="1124744"/>
            <a:ext cx="9144000" cy="57606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1043608" y="1187460"/>
            <a:ext cx="35157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AG_Futura" pitchFamily="34" charset="0"/>
              </a:rPr>
              <a:t>Лак для </a:t>
            </a:r>
            <a:r>
              <a:rPr lang="ru-RU" sz="2000" dirty="0" smtClean="0">
                <a:solidFill>
                  <a:schemeClr val="bg1"/>
                </a:solidFill>
                <a:latin typeface="AG_Futura" pitchFamily="34" charset="0"/>
              </a:rPr>
              <a:t>волос без аэрозоля</a:t>
            </a:r>
            <a:endParaRPr lang="ru-RU" sz="2000" dirty="0">
              <a:solidFill>
                <a:schemeClr val="bg1"/>
              </a:solidFill>
              <a:latin typeface="AG_Futura" pitchFamily="34" charset="0"/>
            </a:endParaRPr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68997" y="5861902"/>
            <a:ext cx="284225" cy="1330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71464" y="5517232"/>
            <a:ext cx="1814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сильная 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фиксация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286455" y="-1214248"/>
            <a:ext cx="538643" cy="3600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:\Users\User\YandexDisk\Загрузки\v-color\лаки\vstyling_pump_spray_strong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99" t="8949" r="32002" b="7064"/>
          <a:stretch/>
        </p:blipFill>
        <p:spPr bwMode="auto">
          <a:xfrm>
            <a:off x="1223760" y="2592000"/>
            <a:ext cx="1188000" cy="30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718</TotalTime>
  <Words>10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111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dd</dc:creator>
  <cp:lastModifiedBy>RePack by Diakov</cp:lastModifiedBy>
  <cp:revision>74</cp:revision>
  <dcterms:created xsi:type="dcterms:W3CDTF">2011-12-09T10:00:54Z</dcterms:created>
  <dcterms:modified xsi:type="dcterms:W3CDTF">2017-10-21T19:07:50Z</dcterms:modified>
</cp:coreProperties>
</file>